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1430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520"/>
  </p:normalViewPr>
  <p:slideViewPr>
    <p:cSldViewPr snapToGrid="0" snapToObjects="1">
      <p:cViewPr varScale="1">
        <p:scale>
          <a:sx n="112" d="100"/>
          <a:sy n="112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FD00-D625-784A-86C5-F3A87F5348C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1963" y="1143000"/>
            <a:ext cx="5934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6932-A05B-3E44-88AF-03D3C29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Right-click on the example school logo and select Change Picture </a:t>
            </a:r>
            <a:r>
              <a:rPr lang="en-US" dirty="0">
                <a:sym typeface="Wingdings" pitchFamily="2" charset="2"/>
              </a:rPr>
              <a:t> From a File.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Select your school logo from your saved files. Be sure to use a PNG file type (transparent background).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Make sure your logo displays properly. 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To export the final graphic, click File  Export  JPG.</a:t>
            </a:r>
          </a:p>
          <a:p>
            <a:pPr marL="228600" indent="-228600">
              <a:buAutoNum type="arabicPeriod"/>
            </a:pPr>
            <a:r>
              <a:rPr lang="en-US" dirty="0">
                <a:sym typeface="Wingdings" pitchFamily="2" charset="2"/>
              </a:rPr>
              <a:t>Now your graphic is ready to post on Facebook, Twitter, Instagram, and other social platforms. Make sure to include the link to your school’s GoFan ticketing page when you post!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C6932-A05B-3E44-88AF-03D3C29F4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2715"/>
            <a:ext cx="85725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21766"/>
            <a:ext cx="85725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6442"/>
            <a:ext cx="2464594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6442"/>
            <a:ext cx="7250906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1773"/>
            <a:ext cx="9858375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77535"/>
            <a:ext cx="9858375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6442"/>
            <a:ext cx="9858375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57008"/>
            <a:ext cx="4835425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71065"/>
            <a:ext cx="4835425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57008"/>
            <a:ext cx="4859239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71065"/>
            <a:ext cx="4859239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55769"/>
            <a:ext cx="5786438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55769"/>
            <a:ext cx="5786438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6442"/>
            <a:ext cx="9858375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82208"/>
            <a:ext cx="9858375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AE72-FB22-D84E-BA3C-69125FAE8E1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08837"/>
            <a:ext cx="3857625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sports team&#10;&#10;Description automatically generated">
            <a:extLst>
              <a:ext uri="{FF2B5EF4-FFF2-40B4-BE49-F238E27FC236}">
                <a16:creationId xmlns:a16="http://schemas.microsoft.com/office/drawing/2014/main" id="{66ED47DE-3FE4-2D59-F2E7-429EFEFDA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712" y="3433294"/>
            <a:ext cx="3108504" cy="23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92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Jadwiga Hermann-Brown</cp:lastModifiedBy>
  <cp:revision>8</cp:revision>
  <dcterms:created xsi:type="dcterms:W3CDTF">2021-08-11T17:05:52Z</dcterms:created>
  <dcterms:modified xsi:type="dcterms:W3CDTF">2023-09-28T17:43:41Z</dcterms:modified>
</cp:coreProperties>
</file>