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529" r:id="rId2"/>
    <p:sldId id="3551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EA1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606E8-532A-44F9-8A0C-E4AE4935102D}" v="33" dt="2026-06-25T05:35:0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683" autoAdjust="0"/>
  </p:normalViewPr>
  <p:slideViewPr>
    <p:cSldViewPr snapToGrid="0">
      <p:cViewPr varScale="1">
        <p:scale>
          <a:sx n="83" d="100"/>
          <a:sy n="83" d="100"/>
        </p:scale>
        <p:origin x="2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0260-7E27-4E5F-AF1C-D215602137D0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6C773-6F61-4B5D-A053-B0FDFDBA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6C773-6F61-4B5D-A053-B0FDFDBA70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8821F-32A5-A676-5E44-53C372AC1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B9BDB-7F0C-B1FB-19F1-EFC2B6EB1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D801E-0E48-EF34-9BA2-2C6B608F9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00D1B-EDFD-A6EA-0C65-969490FEC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A3026-D0F2-425A-AEC9-D51297609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75BC-54FC-1888-65CD-4E49DE1681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80709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 i="0">
                <a:solidFill>
                  <a:srgbClr val="00205B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4D7E5-FB41-BB9D-0594-364C04A183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60384"/>
            <a:ext cx="9144000" cy="122945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Goes Here</a:t>
            </a:r>
          </a:p>
        </p:txBody>
      </p:sp>
      <p:pic>
        <p:nvPicPr>
          <p:cNvPr id="11" name="Picture 10" descr="A logo of a sports team&#10;&#10;Description automatically generated">
            <a:extLst>
              <a:ext uri="{FF2B5EF4-FFF2-40B4-BE49-F238E27FC236}">
                <a16:creationId xmlns:a16="http://schemas.microsoft.com/office/drawing/2014/main" id="{F409EAE2-48D8-9DAB-1857-7E4A6FCB762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864-8B5F-C930-C8ED-0AB1041C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1405"/>
            <a:ext cx="8200939" cy="211133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AE80EE2-00C0-8A0A-D515-AD3BA74985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sports team&#10;&#10;Description automatically generated">
            <a:extLst>
              <a:ext uri="{FF2B5EF4-FFF2-40B4-BE49-F238E27FC236}">
                <a16:creationId xmlns:a16="http://schemas.microsoft.com/office/drawing/2014/main" id="{7F0AB666-4752-C2F4-27EC-6EA73B9B50E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70398-58AE-2C07-5184-8CF567788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D69C-AD6B-AA0A-FA45-A66168DB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24A536FC-BF6A-1082-AB0C-0ADFDE0E21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EA52A828-67E6-CAF8-B055-AB4AB2ED84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B0FB-303E-A728-FC79-8E43CFBF7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E4F40-2354-06A7-38DD-06CEFEAF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66E648-C1C5-D0F9-6BF2-0341C30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1815227B-C98D-C0F3-E979-A984773D53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6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B0FB-303E-A728-FC79-8E43CFBF7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00205B"/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66E648-C1C5-D0F9-6BF2-0341C30A9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1" cy="1325563"/>
          </a:xfrm>
        </p:spPr>
        <p:txBody>
          <a:bodyPr/>
          <a:lstStyle>
            <a:lvl1pPr>
              <a:defRPr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Content 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7AB054-83AF-8D8A-5488-3D2749EE6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2" y="1825625"/>
            <a:ext cx="5181599" cy="3660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AD7A39E-2D5A-78AA-4013-BEC4886BB3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83D38202-0CE2-93C9-78D7-7CA2F7ACDE1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50E8CACC-1DDF-2FF4-479B-9AF3997EF9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0935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of a sports team&#10;&#10;Description automatically generated">
            <a:extLst>
              <a:ext uri="{FF2B5EF4-FFF2-40B4-BE49-F238E27FC236}">
                <a16:creationId xmlns:a16="http://schemas.microsoft.com/office/drawing/2014/main" id="{2CC3A2C0-74B3-1607-3658-40114F73F6B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5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864-8B5F-C930-C8ED-0AB1041C1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41405"/>
            <a:ext cx="8200939" cy="211133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rgbClr val="00205B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7" name="Picture 6" descr="A logo of a sports team&#10;&#10;Description automatically generated">
            <a:extLst>
              <a:ext uri="{FF2B5EF4-FFF2-40B4-BE49-F238E27FC236}">
                <a16:creationId xmlns:a16="http://schemas.microsoft.com/office/drawing/2014/main" id="{7AE80EE2-00C0-8A0A-D515-AD3BA749856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/>
          <a:srcRect l="14037" t="14615" r="14674" b="16256"/>
          <a:stretch/>
        </p:blipFill>
        <p:spPr>
          <a:xfrm>
            <a:off x="9687697" y="5618556"/>
            <a:ext cx="2298357" cy="1103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F7820-6D60-24F1-1A23-D7812FC57F7E}"/>
              </a:ext>
            </a:extLst>
          </p:cNvPr>
          <p:cNvSpPr txBox="1"/>
          <p:nvPr userDrawn="1"/>
        </p:nvSpPr>
        <p:spPr>
          <a:xfrm>
            <a:off x="831850" y="3275300"/>
            <a:ext cx="6098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 err="1">
                <a:solidFill>
                  <a:srgbClr val="00205B"/>
                </a:solidFill>
              </a:rPr>
              <a:t>NFHS.org</a:t>
            </a:r>
            <a:r>
              <a:rPr lang="en-US" sz="1600" dirty="0">
                <a:solidFill>
                  <a:srgbClr val="00205B"/>
                </a:solidFill>
              </a:rPr>
              <a:t>		Phone #		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07A56-2718-EEBF-D1A6-36F894F93C15}"/>
              </a:ext>
            </a:extLst>
          </p:cNvPr>
          <p:cNvSpPr txBox="1">
            <a:spLocks/>
          </p:cNvSpPr>
          <p:nvPr userDrawn="1"/>
        </p:nvSpPr>
        <p:spPr>
          <a:xfrm>
            <a:off x="831850" y="2940908"/>
            <a:ext cx="820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00205B"/>
                </a:solidFill>
              </a:rPr>
              <a:t>National Federation of State High School Associations</a:t>
            </a:r>
            <a:endParaRPr lang="en-US" sz="1600" dirty="0">
              <a:solidFill>
                <a:srgbClr val="002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C605D-C615-53A0-C816-0C04C7A33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7231" y="3652703"/>
            <a:ext cx="260856" cy="260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A2163-3026-9CC8-9E4D-C707F7D562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341" y="3652703"/>
            <a:ext cx="260856" cy="26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D938B-4575-FAD8-78BE-4DC4629CCD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99885" y="3652703"/>
            <a:ext cx="260856" cy="2608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B705B1-FACF-E86D-1769-013B8451DF9A}"/>
              </a:ext>
            </a:extLst>
          </p:cNvPr>
          <p:cNvSpPr txBox="1">
            <a:spLocks/>
          </p:cNvSpPr>
          <p:nvPr userDrawn="1"/>
        </p:nvSpPr>
        <p:spPr>
          <a:xfrm>
            <a:off x="831850" y="3613854"/>
            <a:ext cx="820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rgbClr val="00205B"/>
                </a:solidFill>
              </a:rPr>
              <a:t>                @</a:t>
            </a:r>
            <a:r>
              <a:rPr lang="en-US" sz="1600" dirty="0" err="1">
                <a:solidFill>
                  <a:srgbClr val="00205B"/>
                </a:solidFill>
              </a:rPr>
              <a:t>NFHS_org</a:t>
            </a:r>
            <a:r>
              <a:rPr lang="en-US" sz="1600" dirty="0">
                <a:solidFill>
                  <a:srgbClr val="00205B"/>
                </a:solidFill>
              </a:rPr>
              <a:t>            @NFHS1920</a:t>
            </a:r>
          </a:p>
        </p:txBody>
      </p:sp>
    </p:spTree>
    <p:extLst>
      <p:ext uri="{BB962C8B-B14F-4D97-AF65-F5344CB8AC3E}">
        <p14:creationId xmlns:p14="http://schemas.microsoft.com/office/powerpoint/2010/main" val="9051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C259D7-C629-99D5-E5E6-C1F8133D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8A588-CC38-9DAA-DD30-66D45B7B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E522-F825-B856-E8E5-41511A366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600CC-5870-3A48-916C-A06D7BC60A64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AF983-59E2-C2D4-3DA6-D9B1BBA51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1BFF0-BF3B-C0DA-5CCD-ACE9829F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E3598-2D5C-024F-9D1E-B79FF9982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EDAB-042D-335F-9C0A-89E10C8D5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75" y="2133634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of high school EHS deaths in football occurred during conditioning sessions</a:t>
            </a:r>
          </a:p>
          <a:p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Linemen are </a:t>
            </a:r>
            <a:r>
              <a:rPr lang="en-US" u="sng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at-risk population (97% of football EHS deaths)</a:t>
            </a:r>
          </a:p>
          <a:p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Paradigm Shift: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specific training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 period protocols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high risk situations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002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Eliminate punishment drills</a:t>
            </a:r>
          </a:p>
        </p:txBody>
      </p:sp>
      <p:pic>
        <p:nvPicPr>
          <p:cNvPr id="7" name="Content Placeholder 6" descr="A football player wearing a helmet&#10;&#10;AI-generated content may be incorrect.">
            <a:extLst>
              <a:ext uri="{FF2B5EF4-FFF2-40B4-BE49-F238E27FC236}">
                <a16:creationId xmlns:a16="http://schemas.microsoft.com/office/drawing/2014/main" id="{B5B781A9-9EC0-5F2D-67D9-9B9D27E65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23939" y="1259010"/>
            <a:ext cx="2970351" cy="40484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680AF-6BBB-AA03-5108-7E48C057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6845"/>
            <a:ext cx="10515600" cy="1325563"/>
          </a:xfrm>
        </p:spPr>
        <p:txBody>
          <a:bodyPr/>
          <a:lstStyle/>
          <a:p>
            <a:r>
              <a:rPr lang="en-US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Preventing Exertional Heat Stroke in Football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9BA4E-A85A-E307-7416-A6C50BE274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475" t="10666" r="33325" b="6800"/>
          <a:stretch/>
        </p:blipFill>
        <p:spPr>
          <a:xfrm>
            <a:off x="5721344" y="1246804"/>
            <a:ext cx="3006826" cy="4048788"/>
          </a:xfrm>
          <a:prstGeom prst="rect">
            <a:avLst/>
          </a:prstGeom>
          <a:ln w="28575">
            <a:solidFill>
              <a:srgbClr val="00205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A50D5-EA62-CE9F-6610-F8008871AE09}"/>
              </a:ext>
            </a:extLst>
          </p:cNvPr>
          <p:cNvSpPr txBox="1"/>
          <p:nvPr/>
        </p:nvSpPr>
        <p:spPr>
          <a:xfrm>
            <a:off x="6165090" y="5447567"/>
            <a:ext cx="21193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Sports Health,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May-June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43E87-34C2-9A7C-71DC-F62A9EFA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9183-7681-EF0E-325F-21CC0571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NFHS SMAC TASK FORCE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Preventing Exertional Heat Stroke (EHS)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High School Football Linemen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6A7DC-37FA-D34F-0E7D-6DAD025F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234" t="9571" r="36396" b="7361"/>
          <a:stretch>
            <a:fillRect/>
          </a:stretch>
        </p:blipFill>
        <p:spPr>
          <a:xfrm>
            <a:off x="4142509" y="1720589"/>
            <a:ext cx="3906982" cy="4963675"/>
          </a:xfrm>
          <a:prstGeom prst="rect">
            <a:avLst/>
          </a:prstGeom>
          <a:ln w="19050">
            <a:solidFill>
              <a:srgbClr val="00205B"/>
            </a:solidFill>
          </a:ln>
        </p:spPr>
      </p:pic>
    </p:spTree>
    <p:extLst>
      <p:ext uri="{BB962C8B-B14F-4D97-AF65-F5344CB8AC3E}">
        <p14:creationId xmlns:p14="http://schemas.microsoft.com/office/powerpoint/2010/main" val="4044252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74</Words>
  <Application>Microsoft Office PowerPoint</Application>
  <PresentationFormat>Widescreen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Courier New</vt:lpstr>
      <vt:lpstr>Office Theme</vt:lpstr>
      <vt:lpstr>Preventing Exertional Heat Stroke in Football</vt:lpstr>
      <vt:lpstr>2026 NFHS SMAC TASK FORCE Preventing Exertional Heat Stroke (EHS)  in High School Football Linemen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Davis</dc:creator>
  <cp:lastModifiedBy>Bob Colgate</cp:lastModifiedBy>
  <cp:revision>822</cp:revision>
  <cp:lastPrinted>2026-06-29T14:09:57Z</cp:lastPrinted>
  <dcterms:created xsi:type="dcterms:W3CDTF">2024-02-15T19:09:41Z</dcterms:created>
  <dcterms:modified xsi:type="dcterms:W3CDTF">2026-07-01T20:07:53Z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2024-06-13T13:08:03Z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e33ed40d-c0ea-42c0-beee-bc1761d1c18e</vt:lpwstr>
  </property>
  <property fmtid="{D5CDD505-2E9C-101B-9397-08002B2CF9AE}" pid="8" name="MSIP_Label_792c8cef-6f2b-4af1-b4ac-d815ff795cd6_ContentBits">
    <vt:lpwstr>0</vt:lpwstr>
  </property>
</Properties>
</file>