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3" r:id="rId2"/>
  </p:sldMasterIdLst>
  <p:notesMasterIdLst>
    <p:notesMasterId r:id="rId4"/>
  </p:notesMasterIdLst>
  <p:handoutMasterIdLst>
    <p:handoutMasterId r:id="rId5"/>
  </p:handoutMasterIdLst>
  <p:sldIdLst>
    <p:sldId id="546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09" autoAdjust="0"/>
    <p:restoredTop sz="64735" autoAdjust="0"/>
  </p:normalViewPr>
  <p:slideViewPr>
    <p:cSldViewPr snapToGrid="0">
      <p:cViewPr varScale="1">
        <p:scale>
          <a:sx n="56" d="100"/>
          <a:sy n="56" d="100"/>
        </p:scale>
        <p:origin x="1685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8392C-5B1B-4091-92F5-0AF516E230C0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D201C-12E2-4DBB-9A5B-6B389EA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96CC-00FF-4966-96CE-D3E3C41D982D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E09B2-6408-441F-BB3F-D03E0D1A7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44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38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150" y="4525963"/>
            <a:ext cx="168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1459D58-EEA6-48E2-97C0-656089878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346922" y="492601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Student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44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5A4B23-B8E6-415F-B4A6-D2A1FFE59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7578671" y="460127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750EE-857D-42F6-9396-B3FD4992C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8911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8C97905-9B8D-4C68-9380-8263285B9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7578671" y="460127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Slide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19963"/>
          <a:stretch>
            <a:fillRect/>
          </a:stretch>
        </p:blipFill>
        <p:spPr bwMode="auto">
          <a:xfrm>
            <a:off x="0" y="-7938"/>
            <a:ext cx="9144000" cy="578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2CC2CAE-DE81-49BE-AAB5-4C2C1F2C0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7578671" y="4601273"/>
            <a:ext cx="1360379" cy="12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142" y="19500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142" y="19500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3DC-30C4-4EB6-933B-B35831C7F715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A01-9D33-4534-80B3-5D3504E7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" y="-10895"/>
            <a:ext cx="9147513" cy="442731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38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150" y="4525963"/>
            <a:ext cx="168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1B26E61-459D-46FE-BC0D-785B1E86E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346922" y="4926013"/>
            <a:ext cx="1360379" cy="12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1F1157-AD86-4FF5-8BD5-035639DCA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8912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38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150" y="4525963"/>
            <a:ext cx="168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082DF34-D278-49CB-BB4E-39070CC06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346922" y="4926013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58DB-0473-49E7-8FCF-E3C60A592785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EB7-24C7-4ADB-A469-6D576C7B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4E5-FD7F-4BE5-A52F-7CC3448DC73D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5D8C-5BF0-4062-847A-4E374A8F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7758-ACCC-4E26-AC66-857E65430FDE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1D9-E60A-4956-946F-F01E760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4A39-A647-43F0-BD87-446DC46F0454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D8F9-E0FA-433A-A2CD-F6F13C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03E-429E-4287-B460-5A3D2507CEB5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0F9E-214F-4EC5-88BA-BF682F9F1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3"/>
            <a:ext cx="301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96BE-6D36-4222-847D-ED1890045996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DB-E291-4943-BA24-3492DBA58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273050" y="412750"/>
            <a:ext cx="381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55738" y="525463"/>
            <a:ext cx="75199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0138" y="1989138"/>
            <a:ext cx="787558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2700" y="6516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95B79-01CE-4ED0-989F-2DE6BB02611A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6516688"/>
            <a:ext cx="14938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5" y="6516688"/>
            <a:ext cx="1041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5F1B-DC25-41F9-B0A8-DDD82FCDF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638" y="0"/>
            <a:ext cx="3017837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5638" y="1874838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638" y="6524625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503238" y="855663"/>
            <a:ext cx="849312" cy="650875"/>
            <a:chOff x="502921" y="856420"/>
            <a:chExt cx="850391" cy="649605"/>
          </a:xfrm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A36060C-B42A-477B-A3FB-2776F63E2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2608" r="36425" b="33617"/>
          <a:stretch/>
        </p:blipFill>
        <p:spPr>
          <a:xfrm>
            <a:off x="157156" y="5900741"/>
            <a:ext cx="985829" cy="940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1" r:id="rId2"/>
    <p:sldLayoutId id="2147483791" r:id="rId3"/>
    <p:sldLayoutId id="2147483789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802" r:id="rId11"/>
    <p:sldLayoutId id="2147483800" r:id="rId12"/>
    <p:sldLayoutId id="2147483798" r:id="rId13"/>
    <p:sldLayoutId id="2147483799" r:id="rId14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"/>
            <a:ext cx="9144000" cy="1408113"/>
          </a:xfrm>
          <a:prstGeom prst="rect">
            <a:avLst/>
          </a:prstGeom>
          <a:solidFill>
            <a:srgbClr val="00379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540" y="169865"/>
            <a:ext cx="8639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9825" y="1431924"/>
            <a:ext cx="7735888" cy="51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423025"/>
            <a:ext cx="736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79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| </a:t>
            </a:r>
            <a:fld id="{7EFF44A1-6A86-424B-9C41-F92A114598E1}" type="slidenum">
              <a:rPr lang="en-US"/>
              <a:pPr>
                <a:defRPr/>
              </a:pPr>
              <a:t>‹#›</a:t>
            </a:fld>
            <a:r>
              <a:rPr lang="en-US"/>
              <a:t> |</a:t>
            </a:r>
          </a:p>
        </p:txBody>
      </p:sp>
      <p:pic>
        <p:nvPicPr>
          <p:cNvPr id="166918" name="Picture 10" descr="NFHS-Small-Logo-color-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1" y="5499100"/>
            <a:ext cx="576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1060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rgbClr val="00379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D21034"/>
        </a:buClr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E00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72F7-6A31-4866-97C1-69BAC307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282" y="589056"/>
            <a:ext cx="7791718" cy="1204912"/>
          </a:xfrm>
        </p:spPr>
        <p:txBody>
          <a:bodyPr/>
          <a:lstStyle/>
          <a:p>
            <a:pPr algn="ctr"/>
            <a:r>
              <a:rPr lang="en-US" dirty="0"/>
              <a:t>Adidas – </a:t>
            </a:r>
            <a:r>
              <a:rPr lang="en-US" dirty="0" err="1"/>
              <a:t>Adizero</a:t>
            </a:r>
            <a:r>
              <a:rPr lang="en-US" dirty="0"/>
              <a:t> 5-Star 7.0 spikes</a:t>
            </a:r>
            <a:br>
              <a:rPr lang="en-US" dirty="0"/>
            </a:br>
            <a:r>
              <a:rPr lang="en-US" dirty="0"/>
              <a:t>non-compliant with </a:t>
            </a:r>
            <a:r>
              <a:rPr lang="en-US" dirty="0" err="1"/>
              <a:t>nfhs</a:t>
            </a:r>
            <a:r>
              <a:rPr lang="en-US" dirty="0"/>
              <a:t> SOCCER rules for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380DA-F910-406A-BDDD-8A0678D9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www.nfhs.org</a:t>
            </a:r>
          </a:p>
        </p:txBody>
      </p:sp>
      <p:pic>
        <p:nvPicPr>
          <p:cNvPr id="5" name="Content Placeholder 4" descr="C:\Users\bcolg\AppData\Local\Microsoft\Windows\INetCache\Content.Word\IMG_7179.jpg">
            <a:extLst>
              <a:ext uri="{FF2B5EF4-FFF2-40B4-BE49-F238E27FC236}">
                <a16:creationId xmlns:a16="http://schemas.microsoft.com/office/drawing/2014/main" id="{0A0A6636-B47D-44B1-A0C8-AAB55E60E07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196" r="30189" b="2509"/>
          <a:stretch/>
        </p:blipFill>
        <p:spPr bwMode="auto">
          <a:xfrm rot="5400000">
            <a:off x="2873450" y="298530"/>
            <a:ext cx="4439439" cy="7765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884247"/>
      </p:ext>
    </p:extLst>
  </p:cSld>
  <p:clrMapOvr>
    <a:masterClrMapping/>
  </p:clrMapOvr>
</p:sld>
</file>

<file path=ppt/theme/theme1.xml><?xml version="1.0" encoding="utf-8"?>
<a:theme xmlns:a="http://schemas.openxmlformats.org/drawingml/2006/main" name="NFHS Company PowerPoint_2016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0_NFHS">
  <a:themeElements>
    <a:clrScheme name="NF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F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F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NFHS Company PowerPoint_2016</Template>
  <TotalTime>2541</TotalTime>
  <Words>11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Courier New</vt:lpstr>
      <vt:lpstr>Wingdings</vt:lpstr>
      <vt:lpstr>NFHS Company PowerPoint_2016</vt:lpstr>
      <vt:lpstr>100_NFHS</vt:lpstr>
      <vt:lpstr>Adidas – Adizero 5-Star 7.0 spikes non-compliant with nfhs SOCCER rules for 2018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NFHS OFFICIALS EDUCATION</dc:title>
  <dc:creator>Autumn Grayson</dc:creator>
  <cp:lastModifiedBy>Theresia Wynns</cp:lastModifiedBy>
  <cp:revision>314</cp:revision>
  <cp:lastPrinted>2018-07-20T13:51:45Z</cp:lastPrinted>
  <dcterms:created xsi:type="dcterms:W3CDTF">2016-02-22T13:07:40Z</dcterms:created>
  <dcterms:modified xsi:type="dcterms:W3CDTF">2018-08-07T20:55:18Z</dcterms:modified>
</cp:coreProperties>
</file>