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3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2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2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5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7283-FA8C-1F4A-BA24-64CBE0F66A7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1631-D978-2C4C-8763-25C67D96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78" y="113138"/>
            <a:ext cx="1589271" cy="1387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7077" y="4935415"/>
            <a:ext cx="3587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5631" y="4888523"/>
            <a:ext cx="211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CIAC</a:t>
            </a:r>
            <a:endParaRPr lang="en-US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4" y="5452792"/>
            <a:ext cx="2090035" cy="24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</Words>
  <Application>Microsoft Office PowerPoint</Application>
  <PresentationFormat>Letter Paper (8.5x11 in)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Jadwiga Hermann-Brown</cp:lastModifiedBy>
  <cp:revision>6</cp:revision>
  <dcterms:created xsi:type="dcterms:W3CDTF">2021-08-17T18:49:07Z</dcterms:created>
  <dcterms:modified xsi:type="dcterms:W3CDTF">2022-05-24T18:28:22Z</dcterms:modified>
</cp:coreProperties>
</file>