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5AE-EE63-4F70-AF00-3F0F109BEAE8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8E9C-0CDE-4FAF-8620-506C9ABD5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929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5AE-EE63-4F70-AF00-3F0F109BEAE8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8E9C-0CDE-4FAF-8620-506C9ABD5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5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5AE-EE63-4F70-AF00-3F0F109BEAE8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8E9C-0CDE-4FAF-8620-506C9ABD5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5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5AE-EE63-4F70-AF00-3F0F109BEAE8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8E9C-0CDE-4FAF-8620-506C9ABD5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1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5AE-EE63-4F70-AF00-3F0F109BEAE8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8E9C-0CDE-4FAF-8620-506C9ABD5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57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5AE-EE63-4F70-AF00-3F0F109BEAE8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8E9C-0CDE-4FAF-8620-506C9ABD5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30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5AE-EE63-4F70-AF00-3F0F109BEAE8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8E9C-0CDE-4FAF-8620-506C9ABD5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9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5AE-EE63-4F70-AF00-3F0F109BEAE8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8E9C-0CDE-4FAF-8620-506C9ABD5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5AE-EE63-4F70-AF00-3F0F109BEAE8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8E9C-0CDE-4FAF-8620-506C9ABD5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86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5AE-EE63-4F70-AF00-3F0F109BEAE8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8E9C-0CDE-4FAF-8620-506C9ABD5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642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5AE-EE63-4F70-AF00-3F0F109BEAE8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C8E9C-0CDE-4FAF-8620-506C9ABD5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269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CB5AE-EE63-4F70-AF00-3F0F109BEAE8}" type="datetimeFigureOut">
              <a:rPr lang="en-US" smtClean="0"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C8E9C-0CDE-4FAF-8620-506C9ABD5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4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Principals’ Perspective on Current Secondary Reform Legislation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Executive Summary </a:t>
            </a:r>
          </a:p>
          <a:p>
            <a:r>
              <a:rPr lang="en-US" dirty="0" smtClean="0"/>
              <a:t>Connecticut Association of Schools</a:t>
            </a:r>
          </a:p>
          <a:p>
            <a:r>
              <a:rPr lang="en-US" dirty="0" smtClean="0"/>
              <a:t>February 9,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71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Standards-based Learning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Alternative programming in high schools is essential; powerful method of improving teaching and learning</a:t>
            </a:r>
          </a:p>
          <a:p>
            <a:r>
              <a:rPr lang="en-US" dirty="0" smtClean="0"/>
              <a:t>Must get communities to rise above complacency</a:t>
            </a:r>
          </a:p>
          <a:p>
            <a:r>
              <a:rPr lang="en-US" dirty="0" smtClean="0"/>
              <a:t>Autonomy within districts/schools important</a:t>
            </a:r>
          </a:p>
          <a:p>
            <a:r>
              <a:rPr lang="en-US" dirty="0" smtClean="0"/>
              <a:t>Programs must be aligned with standards</a:t>
            </a:r>
          </a:p>
          <a:p>
            <a:r>
              <a:rPr lang="en-US" dirty="0" smtClean="0"/>
              <a:t>Can easily be tied to a Capstone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600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Out-of-School Learning 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Essential; most important for career orientation</a:t>
            </a:r>
          </a:p>
          <a:p>
            <a:r>
              <a:rPr lang="en-US" dirty="0" smtClean="0"/>
              <a:t>Must abandon notion that learning takes place only in a classroom or Monday through Friday</a:t>
            </a:r>
          </a:p>
          <a:p>
            <a:r>
              <a:rPr lang="en-US" dirty="0" smtClean="0"/>
              <a:t>Need increased cooperation from universities, community colleges, and business community</a:t>
            </a:r>
          </a:p>
          <a:p>
            <a:r>
              <a:rPr lang="en-US" dirty="0" smtClean="0"/>
              <a:t>Support from the SDE is necessary</a:t>
            </a:r>
          </a:p>
        </p:txBody>
      </p:sp>
    </p:spTree>
    <p:extLst>
      <p:ext uri="{BB962C8B-B14F-4D97-AF65-F5344CB8AC3E}">
        <p14:creationId xmlns:p14="http://schemas.microsoft.com/office/powerpoint/2010/main" val="356933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Success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Sound idea; makes sense; student and family awareness should translate into a pursuit of success</a:t>
            </a:r>
          </a:p>
          <a:p>
            <a:r>
              <a:rPr lang="en-US" dirty="0" smtClean="0"/>
              <a:t>Laws are vague, deadlines are firm; there is no money</a:t>
            </a:r>
          </a:p>
          <a:p>
            <a:r>
              <a:rPr lang="en-US" dirty="0" smtClean="0"/>
              <a:t>Professional development is critical</a:t>
            </a:r>
          </a:p>
          <a:p>
            <a:r>
              <a:rPr lang="en-US" dirty="0" smtClean="0"/>
              <a:t>A multitude of initiatives require reporting of data</a:t>
            </a:r>
          </a:p>
          <a:p>
            <a:r>
              <a:rPr lang="en-US" dirty="0" smtClean="0"/>
              <a:t>SSP’s great in ideology but in require additional staffing, especially in small schools</a:t>
            </a:r>
          </a:p>
          <a:p>
            <a:r>
              <a:rPr lang="en-US" dirty="0" smtClean="0"/>
              <a:t>Is there a State model or expected outcome?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56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Required Data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be tied to SSP’s</a:t>
            </a:r>
          </a:p>
          <a:p>
            <a:r>
              <a:rPr lang="en-US" dirty="0" smtClean="0"/>
              <a:t>Great idea, but establishing the programs, processes, staffing is a huge challenge</a:t>
            </a:r>
          </a:p>
          <a:p>
            <a:r>
              <a:rPr lang="en-US" dirty="0" smtClean="0"/>
              <a:t>Who should collect data; what will the state do with the data?</a:t>
            </a:r>
          </a:p>
          <a:p>
            <a:r>
              <a:rPr lang="en-US" dirty="0" smtClean="0"/>
              <a:t>Effective data tracking should promote learning; if this is required then districts should use this data to inform 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54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need the SDE to provide explanation and guidance of how all initiatives fit together as part of an overall plan for educational improvement</a:t>
            </a:r>
          </a:p>
          <a:p>
            <a:r>
              <a:rPr lang="en-US" dirty="0" smtClean="0"/>
              <a:t>Look at successful practices currently happening across the state</a:t>
            </a:r>
          </a:p>
          <a:p>
            <a:r>
              <a:rPr lang="en-US" dirty="0" smtClean="0"/>
              <a:t>Need a plan from the SDE as to how to support needed resources</a:t>
            </a:r>
          </a:p>
          <a:p>
            <a:r>
              <a:rPr lang="en-US" dirty="0" smtClean="0"/>
              <a:t>All work must be challenging and worthwhile to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55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Reform is necessary; resources and funding are huge concerns</a:t>
            </a:r>
          </a:p>
          <a:p>
            <a:r>
              <a:rPr lang="en-US" dirty="0" smtClean="0"/>
              <a:t>Raising the level of rigor and preparation is critical</a:t>
            </a:r>
          </a:p>
          <a:p>
            <a:r>
              <a:rPr lang="en-US" dirty="0" smtClean="0"/>
              <a:t>We should be making all decisions based on individualized student data</a:t>
            </a:r>
          </a:p>
          <a:p>
            <a:r>
              <a:rPr lang="en-US" dirty="0" smtClean="0"/>
              <a:t>Deeply hopeful that districts will be provided encouragement to explore alternatives that might be looked upon as models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53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Response to Commissioner Pryor’s inquiry as to perceived legislative/policy barriers- meeting with select group; follow-up work session; crosswalk- Governor’s Six Principles and CT Standards for School Leadership</a:t>
            </a:r>
          </a:p>
          <a:p>
            <a:r>
              <a:rPr lang="en-US" dirty="0" smtClean="0"/>
              <a:t>Survey to all member principals</a:t>
            </a:r>
          </a:p>
          <a:p>
            <a:r>
              <a:rPr lang="en-US" dirty="0" smtClean="0"/>
              <a:t>Survey to secondary principals specific to Secondary Reform Legislation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75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Summary of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Secondary reform is necessary</a:t>
            </a:r>
          </a:p>
          <a:p>
            <a:r>
              <a:rPr lang="en-US" dirty="0" smtClean="0"/>
              <a:t>Many schools have reform efforts underway and programs in place</a:t>
            </a:r>
          </a:p>
          <a:p>
            <a:r>
              <a:rPr lang="en-US" dirty="0" smtClean="0"/>
              <a:t>Need guidance on implementation</a:t>
            </a:r>
          </a:p>
          <a:p>
            <a:r>
              <a:rPr lang="en-US" dirty="0" smtClean="0"/>
              <a:t>Concern for impact on districts, specifically largest and smallest- funding, staffing, curricular reform and scheduling</a:t>
            </a:r>
          </a:p>
          <a:p>
            <a:r>
              <a:rPr lang="en-US" dirty="0" smtClean="0"/>
              <a:t>Connection to other reforms- Common Core standards and assessments</a:t>
            </a:r>
            <a:r>
              <a:rPr lang="en-US" dirty="0"/>
              <a:t>,</a:t>
            </a:r>
            <a:r>
              <a:rPr lang="en-US" dirty="0" smtClean="0"/>
              <a:t> Evaluation, ESEA waiver implications</a:t>
            </a:r>
          </a:p>
          <a:p>
            <a:r>
              <a:rPr lang="en-US" dirty="0" smtClean="0"/>
              <a:t>Ongoing fiscal support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34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Increased Credit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Focusing on a Carnegie Unit requirement will lead us boldly into the wrong decade- circa 1980</a:t>
            </a:r>
          </a:p>
          <a:p>
            <a:r>
              <a:rPr lang="en-US" dirty="0" smtClean="0"/>
              <a:t>Focusing teaching and learning on discrete disciplines is a limited vision for the 21</a:t>
            </a:r>
            <a:r>
              <a:rPr lang="en-US" baseline="30000" dirty="0" smtClean="0"/>
              <a:t>st</a:t>
            </a:r>
            <a:r>
              <a:rPr lang="en-US" dirty="0" smtClean="0"/>
              <a:t> century; we need to allow students out of the “one size fits all” model</a:t>
            </a:r>
          </a:p>
          <a:p>
            <a:r>
              <a:rPr lang="en-US" dirty="0" smtClean="0"/>
              <a:t>Increased requirements are good only if we incorporate all areas: technical learning, fine arts, etc.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692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Increased Credit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More required credits will imply significant staff increases</a:t>
            </a:r>
          </a:p>
          <a:p>
            <a:r>
              <a:rPr lang="en-US" dirty="0" smtClean="0"/>
              <a:t>There may be a shortage of highly qualified staff</a:t>
            </a:r>
          </a:p>
          <a:p>
            <a:r>
              <a:rPr lang="en-US" dirty="0" smtClean="0"/>
              <a:t>Increasing specific credit requirements may put graduation out of reach for many students</a:t>
            </a:r>
          </a:p>
          <a:p>
            <a:r>
              <a:rPr lang="en-US" dirty="0" smtClean="0"/>
              <a:t>Other initiatives already taxing schools and districts</a:t>
            </a:r>
          </a:p>
          <a:p>
            <a:r>
              <a:rPr lang="en-US" dirty="0" smtClean="0"/>
              <a:t>FUNDING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957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Curriculum and End-of-Course 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want to change our paradigm of teaching/learning to include critical/creative thinking and problem-solving; state end-of-course exams would undermine these efforts</a:t>
            </a:r>
          </a:p>
          <a:p>
            <a:r>
              <a:rPr lang="en-US" dirty="0" smtClean="0"/>
              <a:t>Need to have clear understanding of Common Core expectations first</a:t>
            </a:r>
          </a:p>
          <a:p>
            <a:r>
              <a:rPr lang="en-US" dirty="0" smtClean="0"/>
              <a:t>State curricula and exams must emphasize 21</a:t>
            </a:r>
            <a:r>
              <a:rPr lang="en-US" baseline="30000" dirty="0" smtClean="0"/>
              <a:t>st</a:t>
            </a:r>
            <a:r>
              <a:rPr lang="en-US" dirty="0" smtClean="0"/>
              <a:t> century skills</a:t>
            </a:r>
          </a:p>
          <a:p>
            <a:r>
              <a:rPr lang="en-US" dirty="0" smtClean="0"/>
              <a:t>Must be aligned with higher education expectations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0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 Curricula and End-of-Course Exams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Worry about over-emphasis on standardized testing; other state examples have resulted in lowering standards</a:t>
            </a:r>
          </a:p>
          <a:p>
            <a:r>
              <a:rPr lang="en-US" dirty="0" smtClean="0"/>
              <a:t>Must not lose focus on the importance of formative assessments</a:t>
            </a:r>
          </a:p>
          <a:p>
            <a:r>
              <a:rPr lang="en-US" dirty="0" smtClean="0"/>
              <a:t>Common Core will assist schools in greater alignment but worry about plethora of computerized assessments</a:t>
            </a:r>
          </a:p>
          <a:p>
            <a:r>
              <a:rPr lang="en-US" dirty="0" smtClean="0"/>
              <a:t>Must also drastically raise expectations for teachers; those whom we allow in front of our children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41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Capstone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Why is this written in the legislation as a credit?</a:t>
            </a:r>
          </a:p>
          <a:p>
            <a:r>
              <a:rPr lang="en-US" dirty="0" smtClean="0"/>
              <a:t>This type of experience is essential; very meaningful learning opportunity</a:t>
            </a:r>
          </a:p>
          <a:p>
            <a:r>
              <a:rPr lang="en-US" dirty="0" smtClean="0"/>
              <a:t>Must scaffold experiences for students to prepare them</a:t>
            </a:r>
          </a:p>
          <a:p>
            <a:r>
              <a:rPr lang="en-US" dirty="0" smtClean="0"/>
              <a:t>Capstone projects must involve certified teachers; concern for adequate staffing, especially in larger schools, and potential union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77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Capstone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Wonderful idea; could be a huge logistical undertaking in many schools- new staff, professional development, development of community partnerships- need FUNDING</a:t>
            </a:r>
          </a:p>
          <a:p>
            <a:r>
              <a:rPr lang="en-US" dirty="0" smtClean="0"/>
              <a:t>Schools should have autonomy to develop such projects</a:t>
            </a:r>
          </a:p>
          <a:p>
            <a:r>
              <a:rPr lang="en-US" dirty="0" smtClean="0"/>
              <a:t>What supports would the state offer to ensure rigor and quality?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347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762</Words>
  <Application>Microsoft Office PowerPoint</Application>
  <PresentationFormat>On-screen Show (4:3)</PresentationFormat>
  <Paragraphs>77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Principals’ Perspective on Current Secondary Reform Legislation</vt:lpstr>
      <vt:lpstr>Feedback Methods</vt:lpstr>
      <vt:lpstr>General Summary of Responses</vt:lpstr>
      <vt:lpstr>Increased Credit Requirement</vt:lpstr>
      <vt:lpstr>Increased Credit Requirement</vt:lpstr>
      <vt:lpstr>Model Curriculum and End-of-Course Exams</vt:lpstr>
      <vt:lpstr>Model Curricula and End-of-Course Exams</vt:lpstr>
      <vt:lpstr>Capstone Projects</vt:lpstr>
      <vt:lpstr>Capstone Projects</vt:lpstr>
      <vt:lpstr>Standards-based Learning Experiences</vt:lpstr>
      <vt:lpstr>Out-of-School Learning Experiences</vt:lpstr>
      <vt:lpstr>Student Success Plans</vt:lpstr>
      <vt:lpstr>Required Data Tracking</vt:lpstr>
      <vt:lpstr>General Comments</vt:lpstr>
      <vt:lpstr>General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Principals’ Perspective on Current Secondary Reform Legislation</dc:title>
  <dc:creator>Karissa Niehoff</dc:creator>
  <cp:lastModifiedBy>Karissa Niehoff</cp:lastModifiedBy>
  <cp:revision>11</cp:revision>
  <dcterms:created xsi:type="dcterms:W3CDTF">2012-02-05T19:23:27Z</dcterms:created>
  <dcterms:modified xsi:type="dcterms:W3CDTF">2012-02-05T21:15:10Z</dcterms:modified>
</cp:coreProperties>
</file>